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6"/>
  </p:notesMasterIdLst>
  <p:handoutMasterIdLst>
    <p:handoutMasterId r:id="rId27"/>
  </p:handoutMasterIdLst>
  <p:sldIdLst>
    <p:sldId id="258" r:id="rId18"/>
    <p:sldId id="265" r:id="rId19"/>
    <p:sldId id="266" r:id="rId20"/>
    <p:sldId id="262" r:id="rId21"/>
    <p:sldId id="263" r:id="rId22"/>
    <p:sldId id="268" r:id="rId23"/>
    <p:sldId id="269" r:id="rId24"/>
    <p:sldId id="27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re is None Like You" id="{38CC0D68-F5E0-42BB-991C-FBCF005FFABE}">
          <p14:sldIdLst>
            <p14:sldId id="258"/>
          </p14:sldIdLst>
        </p14:section>
        <p14:section name="Verse" id="{9FE00431-5AF7-4EF0-B366-884534E16451}">
          <p14:sldIdLst>
            <p14:sldId id="265"/>
            <p14:sldId id="266"/>
          </p14:sldIdLst>
        </p14:section>
        <p14:section name="Chorus" id="{23B2E7BE-9784-4F7D-836C-0EE5BF26E507}">
          <p14:sldIdLst>
            <p14:sldId id="262"/>
            <p14:sldId id="263"/>
          </p14:sldIdLst>
        </p14:section>
        <p14:section name="Verse" id="{60E2508D-19B8-4964-8F8F-DB614FB8C26D}">
          <p14:sldIdLst>
            <p14:sldId id="268"/>
            <p14:sldId id="269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66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None Like You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 There is none like You</a:t>
            </a:r>
          </a:p>
          <a:p>
            <a:r>
              <a:rPr lang="en-US" dirty="0"/>
              <a:t>No one else can touch my heart like You do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None Like You</a:t>
            </a:r>
          </a:p>
        </p:txBody>
      </p:sp>
    </p:spTree>
    <p:extLst>
      <p:ext uri="{BB962C8B-B14F-4D97-AF65-F5344CB8AC3E}">
        <p14:creationId xmlns:p14="http://schemas.microsoft.com/office/powerpoint/2010/main" val="118905766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could search for all eternity long and find</a:t>
            </a:r>
          </a:p>
          <a:p>
            <a:r>
              <a:rPr lang="en-US" dirty="0"/>
              <a:t>There is none like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None Like You</a:t>
            </a:r>
          </a:p>
        </p:txBody>
      </p:sp>
    </p:spTree>
    <p:extLst>
      <p:ext uri="{BB962C8B-B14F-4D97-AF65-F5344CB8AC3E}">
        <p14:creationId xmlns:p14="http://schemas.microsoft.com/office/powerpoint/2010/main" val="380445708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Your mercy flows like a river wide</a:t>
            </a:r>
          </a:p>
          <a:p>
            <a:r>
              <a:rPr lang="en-US" dirty="0"/>
              <a:t>And healing comes from Your hands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None Like You</a:t>
            </a:r>
          </a:p>
        </p:txBody>
      </p:sp>
    </p:spTree>
    <p:extLst>
      <p:ext uri="{BB962C8B-B14F-4D97-AF65-F5344CB8AC3E}">
        <p14:creationId xmlns:p14="http://schemas.microsoft.com/office/powerpoint/2010/main" val="380148288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Suffering children are safe in Your arms</a:t>
            </a:r>
          </a:p>
          <a:p>
            <a:r>
              <a:rPr lang="en-US" dirty="0"/>
              <a:t>There is none like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None Like You</a:t>
            </a:r>
          </a:p>
        </p:txBody>
      </p:sp>
    </p:spTree>
    <p:extLst>
      <p:ext uri="{BB962C8B-B14F-4D97-AF65-F5344CB8AC3E}">
        <p14:creationId xmlns:p14="http://schemas.microsoft.com/office/powerpoint/2010/main" val="109457860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 There is none like You</a:t>
            </a:r>
          </a:p>
          <a:p>
            <a:r>
              <a:rPr lang="en-US" dirty="0"/>
              <a:t>No one else can touch my heart like You do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None Like You</a:t>
            </a:r>
          </a:p>
        </p:txBody>
      </p:sp>
    </p:spTree>
    <p:extLst>
      <p:ext uri="{BB962C8B-B14F-4D97-AF65-F5344CB8AC3E}">
        <p14:creationId xmlns:p14="http://schemas.microsoft.com/office/powerpoint/2010/main" val="92986501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could search for all eternity long and find</a:t>
            </a:r>
          </a:p>
          <a:p>
            <a:r>
              <a:rPr lang="en-US" dirty="0"/>
              <a:t>There is none like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None Like You</a:t>
            </a:r>
          </a:p>
        </p:txBody>
      </p:sp>
    </p:spTree>
    <p:extLst>
      <p:ext uri="{BB962C8B-B14F-4D97-AF65-F5344CB8AC3E}">
        <p14:creationId xmlns:p14="http://schemas.microsoft.com/office/powerpoint/2010/main" val="141632937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There is None Like You</a:t>
            </a:r>
          </a:p>
        </p:txBody>
      </p:sp>
    </p:spTree>
    <p:extLst>
      <p:ext uri="{BB962C8B-B14F-4D97-AF65-F5344CB8AC3E}">
        <p14:creationId xmlns:p14="http://schemas.microsoft.com/office/powerpoint/2010/main" val="218895732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1421</TotalTime>
  <Words>125</Words>
  <Application>Microsoft Office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8</vt:i4>
      </vt:variant>
    </vt:vector>
  </HeadingPairs>
  <TitlesOfParts>
    <vt:vector size="30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206</cp:revision>
  <dcterms:created xsi:type="dcterms:W3CDTF">2011-12-04T14:58:54Z</dcterms:created>
  <dcterms:modified xsi:type="dcterms:W3CDTF">2023-07-01T05:24:42Z</dcterms:modified>
</cp:coreProperties>
</file>